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87" r:id="rId4"/>
    <p:sldId id="288" r:id="rId5"/>
    <p:sldId id="289" r:id="rId6"/>
    <p:sldId id="290" r:id="rId7"/>
    <p:sldId id="291" r:id="rId8"/>
    <p:sldId id="293" r:id="rId9"/>
    <p:sldId id="294" r:id="rId10"/>
    <p:sldId id="292" r:id="rId11"/>
    <p:sldId id="286" r:id="rId12"/>
    <p:sldId id="309" r:id="rId13"/>
    <p:sldId id="307" r:id="rId14"/>
    <p:sldId id="308" r:id="rId15"/>
    <p:sldId id="295" r:id="rId16"/>
    <p:sldId id="302" r:id="rId17"/>
    <p:sldId id="303" r:id="rId18"/>
    <p:sldId id="304" r:id="rId19"/>
    <p:sldId id="296" r:id="rId20"/>
    <p:sldId id="297" r:id="rId21"/>
    <p:sldId id="298" r:id="rId22"/>
    <p:sldId id="299" r:id="rId23"/>
    <p:sldId id="300" r:id="rId24"/>
    <p:sldId id="306" r:id="rId25"/>
    <p:sldId id="301" r:id="rId26"/>
    <p:sldId id="305" r:id="rId27"/>
    <p:sldId id="258" r:id="rId28"/>
    <p:sldId id="259" r:id="rId29"/>
    <p:sldId id="260" r:id="rId30"/>
    <p:sldId id="261" r:id="rId31"/>
    <p:sldId id="262" r:id="rId32"/>
    <p:sldId id="263" r:id="rId33"/>
    <p:sldId id="264" r:id="rId34"/>
    <p:sldId id="265" r:id="rId35"/>
    <p:sldId id="266" r:id="rId36"/>
    <p:sldId id="267" r:id="rId37"/>
    <p:sldId id="268" r:id="rId38"/>
    <p:sldId id="269" r:id="rId39"/>
    <p:sldId id="270" r:id="rId40"/>
    <p:sldId id="271" r:id="rId41"/>
    <p:sldId id="272" r:id="rId42"/>
    <p:sldId id="273" r:id="rId43"/>
    <p:sldId id="274" r:id="rId44"/>
    <p:sldId id="275" r:id="rId45"/>
    <p:sldId id="276" r:id="rId46"/>
    <p:sldId id="27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0"/>
  </p:normalViewPr>
  <p:slideViewPr>
    <p:cSldViewPr>
      <p:cViewPr varScale="1">
        <p:scale>
          <a:sx n="38" d="100"/>
          <a:sy n="38" d="100"/>
        </p:scale>
        <p:origin x="-72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en-US" altLang="zh-TW" smtClean="0"/>
              <a:t>Click to edit Master title style</a:t>
            </a:r>
            <a:endParaRPr lang="en-US" altLang="zh-TW"/>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en-US" altLang="zh-TW"/>
          </a:p>
        </p:txBody>
      </p:sp>
      <p:sp>
        <p:nvSpPr>
          <p:cNvPr id="4" name="日期版面配置區 3"/>
          <p:cNvSpPr>
            <a:spLocks noGrp="1"/>
          </p:cNvSpPr>
          <p:nvPr>
            <p:ph type="dt" sz="half" idx="10"/>
          </p:nvPr>
        </p:nvSpPr>
        <p:spPr/>
        <p:txBody>
          <a:bodyPr/>
          <a:lstStyle/>
          <a:p>
            <a:fld id="{1F434702-AD37-40B6-B898-A0759A4838B8}" type="datetimeFigureOut">
              <a:rPr lang="en-US" altLang="zh-TW" smtClean="0"/>
              <a:pPr/>
              <a:t>4/12/2013</a:t>
            </a:fld>
            <a:endParaRPr lang="en-US" altLang="zh-TW"/>
          </a:p>
        </p:txBody>
      </p:sp>
      <p:sp>
        <p:nvSpPr>
          <p:cNvPr id="5" name="頁尾版面配置區 4"/>
          <p:cNvSpPr>
            <a:spLocks noGrp="1"/>
          </p:cNvSpPr>
          <p:nvPr>
            <p:ph type="ftr" sz="quarter" idx="11"/>
          </p:nvPr>
        </p:nvSpPr>
        <p:spPr/>
        <p:txBody>
          <a:bodyPr/>
          <a:lstStyle/>
          <a:p>
            <a:endParaRPr lang="en-US" altLang="zh-TW"/>
          </a:p>
        </p:txBody>
      </p:sp>
      <p:sp>
        <p:nvSpPr>
          <p:cNvPr id="6" name="投影片編號版面配置區 5"/>
          <p:cNvSpPr>
            <a:spLocks noGrp="1"/>
          </p:cNvSpPr>
          <p:nvPr>
            <p:ph type="sldNum" sz="quarter" idx="12"/>
          </p:nvPr>
        </p:nvSpPr>
        <p:spPr/>
        <p:txBody>
          <a:bodyPr/>
          <a:lstStyle/>
          <a:p>
            <a:fld id="{81202144-A3AB-4012-82BA-03456C02845F}" type="slidenum">
              <a:rPr lang="en-US" altLang="zh-TW" smtClean="0"/>
              <a:pPr/>
              <a:t>‹#›</a:t>
            </a:fld>
            <a:endParaRPr lang="en-US" altLang="zh-TW"/>
          </a:p>
        </p:txBody>
      </p:sp>
    </p:spTree>
    <p:extLst>
      <p:ext uri="{BB962C8B-B14F-4D97-AF65-F5344CB8AC3E}">
        <p14:creationId xmlns="" xmlns:p14="http://schemas.microsoft.com/office/powerpoint/2010/main" val="2035410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en-US" altLang="zh-TW"/>
          </a:p>
        </p:txBody>
      </p:sp>
      <p:sp>
        <p:nvSpPr>
          <p:cNvPr id="3" name="直排文字版面配置區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ltLang="zh-TW"/>
          </a:p>
        </p:txBody>
      </p:sp>
      <p:sp>
        <p:nvSpPr>
          <p:cNvPr id="4" name="日期版面配置區 3"/>
          <p:cNvSpPr>
            <a:spLocks noGrp="1"/>
          </p:cNvSpPr>
          <p:nvPr>
            <p:ph type="dt" sz="half" idx="10"/>
          </p:nvPr>
        </p:nvSpPr>
        <p:spPr/>
        <p:txBody>
          <a:bodyPr/>
          <a:lstStyle/>
          <a:p>
            <a:fld id="{1F434702-AD37-40B6-B898-A0759A4838B8}" type="datetimeFigureOut">
              <a:rPr lang="en-US" altLang="zh-TW" smtClean="0"/>
              <a:pPr/>
              <a:t>4/12/2013</a:t>
            </a:fld>
            <a:endParaRPr lang="en-US" altLang="zh-TW"/>
          </a:p>
        </p:txBody>
      </p:sp>
      <p:sp>
        <p:nvSpPr>
          <p:cNvPr id="5" name="頁尾版面配置區 4"/>
          <p:cNvSpPr>
            <a:spLocks noGrp="1"/>
          </p:cNvSpPr>
          <p:nvPr>
            <p:ph type="ftr" sz="quarter" idx="11"/>
          </p:nvPr>
        </p:nvSpPr>
        <p:spPr/>
        <p:txBody>
          <a:bodyPr/>
          <a:lstStyle/>
          <a:p>
            <a:endParaRPr lang="en-US" altLang="zh-TW"/>
          </a:p>
        </p:txBody>
      </p:sp>
      <p:sp>
        <p:nvSpPr>
          <p:cNvPr id="6" name="投影片編號版面配置區 5"/>
          <p:cNvSpPr>
            <a:spLocks noGrp="1"/>
          </p:cNvSpPr>
          <p:nvPr>
            <p:ph type="sldNum" sz="quarter" idx="12"/>
          </p:nvPr>
        </p:nvSpPr>
        <p:spPr/>
        <p:txBody>
          <a:bodyPr/>
          <a:lstStyle/>
          <a:p>
            <a:fld id="{81202144-A3AB-4012-82BA-03456C02845F}" type="slidenum">
              <a:rPr lang="en-US" altLang="zh-TW" smtClean="0"/>
              <a:pPr/>
              <a:t>‹#›</a:t>
            </a:fld>
            <a:endParaRPr lang="en-US" altLang="zh-TW"/>
          </a:p>
        </p:txBody>
      </p:sp>
    </p:spTree>
    <p:extLst>
      <p:ext uri="{BB962C8B-B14F-4D97-AF65-F5344CB8AC3E}">
        <p14:creationId xmlns="" xmlns:p14="http://schemas.microsoft.com/office/powerpoint/2010/main" val="1522269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en-US" altLang="zh-TW" smtClean="0"/>
              <a:t>Click to edit Master title style</a:t>
            </a:r>
            <a:endParaRPr lang="en-US" altLang="zh-TW"/>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ltLang="zh-TW"/>
          </a:p>
        </p:txBody>
      </p:sp>
      <p:sp>
        <p:nvSpPr>
          <p:cNvPr id="4" name="日期版面配置區 3"/>
          <p:cNvSpPr>
            <a:spLocks noGrp="1"/>
          </p:cNvSpPr>
          <p:nvPr>
            <p:ph type="dt" sz="half" idx="10"/>
          </p:nvPr>
        </p:nvSpPr>
        <p:spPr/>
        <p:txBody>
          <a:bodyPr/>
          <a:lstStyle/>
          <a:p>
            <a:fld id="{1F434702-AD37-40B6-B898-A0759A4838B8}" type="datetimeFigureOut">
              <a:rPr lang="en-US" altLang="zh-TW" smtClean="0"/>
              <a:pPr/>
              <a:t>4/12/2013</a:t>
            </a:fld>
            <a:endParaRPr lang="en-US" altLang="zh-TW"/>
          </a:p>
        </p:txBody>
      </p:sp>
      <p:sp>
        <p:nvSpPr>
          <p:cNvPr id="5" name="頁尾版面配置區 4"/>
          <p:cNvSpPr>
            <a:spLocks noGrp="1"/>
          </p:cNvSpPr>
          <p:nvPr>
            <p:ph type="ftr" sz="quarter" idx="11"/>
          </p:nvPr>
        </p:nvSpPr>
        <p:spPr/>
        <p:txBody>
          <a:bodyPr/>
          <a:lstStyle/>
          <a:p>
            <a:endParaRPr lang="en-US" altLang="zh-TW"/>
          </a:p>
        </p:txBody>
      </p:sp>
      <p:sp>
        <p:nvSpPr>
          <p:cNvPr id="6" name="投影片編號版面配置區 5"/>
          <p:cNvSpPr>
            <a:spLocks noGrp="1"/>
          </p:cNvSpPr>
          <p:nvPr>
            <p:ph type="sldNum" sz="quarter" idx="12"/>
          </p:nvPr>
        </p:nvSpPr>
        <p:spPr/>
        <p:txBody>
          <a:bodyPr/>
          <a:lstStyle/>
          <a:p>
            <a:fld id="{81202144-A3AB-4012-82BA-03456C02845F}" type="slidenum">
              <a:rPr lang="en-US" altLang="zh-TW" smtClean="0"/>
              <a:pPr/>
              <a:t>‹#›</a:t>
            </a:fld>
            <a:endParaRPr lang="en-US" altLang="zh-TW"/>
          </a:p>
        </p:txBody>
      </p:sp>
    </p:spTree>
    <p:extLst>
      <p:ext uri="{BB962C8B-B14F-4D97-AF65-F5344CB8AC3E}">
        <p14:creationId xmlns="" xmlns:p14="http://schemas.microsoft.com/office/powerpoint/2010/main" val="225360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en-US" altLang="zh-TW"/>
          </a:p>
        </p:txBody>
      </p:sp>
      <p:sp>
        <p:nvSpPr>
          <p:cNvPr id="3" name="內容版面配置區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ltLang="zh-TW"/>
          </a:p>
        </p:txBody>
      </p:sp>
      <p:sp>
        <p:nvSpPr>
          <p:cNvPr id="4" name="日期版面配置區 3"/>
          <p:cNvSpPr>
            <a:spLocks noGrp="1"/>
          </p:cNvSpPr>
          <p:nvPr>
            <p:ph type="dt" sz="half" idx="10"/>
          </p:nvPr>
        </p:nvSpPr>
        <p:spPr/>
        <p:txBody>
          <a:bodyPr/>
          <a:lstStyle/>
          <a:p>
            <a:fld id="{1F434702-AD37-40B6-B898-A0759A4838B8}" type="datetimeFigureOut">
              <a:rPr lang="en-US" altLang="zh-TW" smtClean="0"/>
              <a:pPr/>
              <a:t>4/12/2013</a:t>
            </a:fld>
            <a:endParaRPr lang="en-US" altLang="zh-TW"/>
          </a:p>
        </p:txBody>
      </p:sp>
      <p:sp>
        <p:nvSpPr>
          <p:cNvPr id="5" name="頁尾版面配置區 4"/>
          <p:cNvSpPr>
            <a:spLocks noGrp="1"/>
          </p:cNvSpPr>
          <p:nvPr>
            <p:ph type="ftr" sz="quarter" idx="11"/>
          </p:nvPr>
        </p:nvSpPr>
        <p:spPr/>
        <p:txBody>
          <a:bodyPr/>
          <a:lstStyle/>
          <a:p>
            <a:endParaRPr lang="en-US" altLang="zh-TW"/>
          </a:p>
        </p:txBody>
      </p:sp>
      <p:sp>
        <p:nvSpPr>
          <p:cNvPr id="6" name="投影片編號版面配置區 5"/>
          <p:cNvSpPr>
            <a:spLocks noGrp="1"/>
          </p:cNvSpPr>
          <p:nvPr>
            <p:ph type="sldNum" sz="quarter" idx="12"/>
          </p:nvPr>
        </p:nvSpPr>
        <p:spPr/>
        <p:txBody>
          <a:bodyPr/>
          <a:lstStyle/>
          <a:p>
            <a:fld id="{81202144-A3AB-4012-82BA-03456C02845F}" type="slidenum">
              <a:rPr lang="en-US" altLang="zh-TW" smtClean="0"/>
              <a:pPr/>
              <a:t>‹#›</a:t>
            </a:fld>
            <a:endParaRPr lang="en-US" altLang="zh-TW"/>
          </a:p>
        </p:txBody>
      </p:sp>
    </p:spTree>
    <p:extLst>
      <p:ext uri="{BB962C8B-B14F-4D97-AF65-F5344CB8AC3E}">
        <p14:creationId xmlns="" xmlns:p14="http://schemas.microsoft.com/office/powerpoint/2010/main" val="233536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en-US" altLang="zh-TW" smtClean="0"/>
              <a:t>Click to edit Master title style</a:t>
            </a:r>
            <a:endParaRPr lang="en-US" altLang="zh-TW"/>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4" name="日期版面配置區 3"/>
          <p:cNvSpPr>
            <a:spLocks noGrp="1"/>
          </p:cNvSpPr>
          <p:nvPr>
            <p:ph type="dt" sz="half" idx="10"/>
          </p:nvPr>
        </p:nvSpPr>
        <p:spPr/>
        <p:txBody>
          <a:bodyPr/>
          <a:lstStyle/>
          <a:p>
            <a:fld id="{1F434702-AD37-40B6-B898-A0759A4838B8}" type="datetimeFigureOut">
              <a:rPr lang="en-US" altLang="zh-TW" smtClean="0"/>
              <a:pPr/>
              <a:t>4/12/2013</a:t>
            </a:fld>
            <a:endParaRPr lang="en-US" altLang="zh-TW"/>
          </a:p>
        </p:txBody>
      </p:sp>
      <p:sp>
        <p:nvSpPr>
          <p:cNvPr id="5" name="頁尾版面配置區 4"/>
          <p:cNvSpPr>
            <a:spLocks noGrp="1"/>
          </p:cNvSpPr>
          <p:nvPr>
            <p:ph type="ftr" sz="quarter" idx="11"/>
          </p:nvPr>
        </p:nvSpPr>
        <p:spPr/>
        <p:txBody>
          <a:bodyPr/>
          <a:lstStyle/>
          <a:p>
            <a:endParaRPr lang="en-US" altLang="zh-TW"/>
          </a:p>
        </p:txBody>
      </p:sp>
      <p:sp>
        <p:nvSpPr>
          <p:cNvPr id="6" name="投影片編號版面配置區 5"/>
          <p:cNvSpPr>
            <a:spLocks noGrp="1"/>
          </p:cNvSpPr>
          <p:nvPr>
            <p:ph type="sldNum" sz="quarter" idx="12"/>
          </p:nvPr>
        </p:nvSpPr>
        <p:spPr/>
        <p:txBody>
          <a:bodyPr/>
          <a:lstStyle/>
          <a:p>
            <a:fld id="{81202144-A3AB-4012-82BA-03456C02845F}" type="slidenum">
              <a:rPr lang="en-US" altLang="zh-TW" smtClean="0"/>
              <a:pPr/>
              <a:t>‹#›</a:t>
            </a:fld>
            <a:endParaRPr lang="en-US" altLang="zh-TW"/>
          </a:p>
        </p:txBody>
      </p:sp>
    </p:spTree>
    <p:extLst>
      <p:ext uri="{BB962C8B-B14F-4D97-AF65-F5344CB8AC3E}">
        <p14:creationId xmlns="" xmlns:p14="http://schemas.microsoft.com/office/powerpoint/2010/main" val="186684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en-US" altLang="zh-TW"/>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ltLang="zh-TW"/>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ltLang="zh-TW"/>
          </a:p>
        </p:txBody>
      </p:sp>
      <p:sp>
        <p:nvSpPr>
          <p:cNvPr id="5" name="日期版面配置區 4"/>
          <p:cNvSpPr>
            <a:spLocks noGrp="1"/>
          </p:cNvSpPr>
          <p:nvPr>
            <p:ph type="dt" sz="half" idx="10"/>
          </p:nvPr>
        </p:nvSpPr>
        <p:spPr/>
        <p:txBody>
          <a:bodyPr/>
          <a:lstStyle/>
          <a:p>
            <a:fld id="{1F434702-AD37-40B6-B898-A0759A4838B8}" type="datetimeFigureOut">
              <a:rPr lang="en-US" altLang="zh-TW" smtClean="0"/>
              <a:pPr/>
              <a:t>4/12/2013</a:t>
            </a:fld>
            <a:endParaRPr lang="en-US" altLang="zh-TW"/>
          </a:p>
        </p:txBody>
      </p:sp>
      <p:sp>
        <p:nvSpPr>
          <p:cNvPr id="6" name="頁尾版面配置區 5"/>
          <p:cNvSpPr>
            <a:spLocks noGrp="1"/>
          </p:cNvSpPr>
          <p:nvPr>
            <p:ph type="ftr" sz="quarter" idx="11"/>
          </p:nvPr>
        </p:nvSpPr>
        <p:spPr/>
        <p:txBody>
          <a:bodyPr/>
          <a:lstStyle/>
          <a:p>
            <a:endParaRPr lang="en-US" altLang="zh-TW"/>
          </a:p>
        </p:txBody>
      </p:sp>
      <p:sp>
        <p:nvSpPr>
          <p:cNvPr id="7" name="投影片編號版面配置區 6"/>
          <p:cNvSpPr>
            <a:spLocks noGrp="1"/>
          </p:cNvSpPr>
          <p:nvPr>
            <p:ph type="sldNum" sz="quarter" idx="12"/>
          </p:nvPr>
        </p:nvSpPr>
        <p:spPr/>
        <p:txBody>
          <a:bodyPr/>
          <a:lstStyle/>
          <a:p>
            <a:fld id="{81202144-A3AB-4012-82BA-03456C02845F}" type="slidenum">
              <a:rPr lang="en-US" altLang="zh-TW" smtClean="0"/>
              <a:pPr/>
              <a:t>‹#›</a:t>
            </a:fld>
            <a:endParaRPr lang="en-US" altLang="zh-TW"/>
          </a:p>
        </p:txBody>
      </p:sp>
    </p:spTree>
    <p:extLst>
      <p:ext uri="{BB962C8B-B14F-4D97-AF65-F5344CB8AC3E}">
        <p14:creationId xmlns="" xmlns:p14="http://schemas.microsoft.com/office/powerpoint/2010/main" val="1955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en-US" altLang="zh-TW" smtClean="0"/>
              <a:t>Click to edit Master title style</a:t>
            </a:r>
            <a:endParaRPr lang="en-US" altLang="zh-TW"/>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ltLang="zh-TW"/>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ltLang="zh-TW"/>
          </a:p>
        </p:txBody>
      </p:sp>
      <p:sp>
        <p:nvSpPr>
          <p:cNvPr id="7" name="日期版面配置區 6"/>
          <p:cNvSpPr>
            <a:spLocks noGrp="1"/>
          </p:cNvSpPr>
          <p:nvPr>
            <p:ph type="dt" sz="half" idx="10"/>
          </p:nvPr>
        </p:nvSpPr>
        <p:spPr/>
        <p:txBody>
          <a:bodyPr/>
          <a:lstStyle/>
          <a:p>
            <a:fld id="{1F434702-AD37-40B6-B898-A0759A4838B8}" type="datetimeFigureOut">
              <a:rPr lang="en-US" altLang="zh-TW" smtClean="0"/>
              <a:pPr/>
              <a:t>4/12/2013</a:t>
            </a:fld>
            <a:endParaRPr lang="en-US" altLang="zh-TW"/>
          </a:p>
        </p:txBody>
      </p:sp>
      <p:sp>
        <p:nvSpPr>
          <p:cNvPr id="8" name="頁尾版面配置區 7"/>
          <p:cNvSpPr>
            <a:spLocks noGrp="1"/>
          </p:cNvSpPr>
          <p:nvPr>
            <p:ph type="ftr" sz="quarter" idx="11"/>
          </p:nvPr>
        </p:nvSpPr>
        <p:spPr/>
        <p:txBody>
          <a:bodyPr/>
          <a:lstStyle/>
          <a:p>
            <a:endParaRPr lang="en-US" altLang="zh-TW"/>
          </a:p>
        </p:txBody>
      </p:sp>
      <p:sp>
        <p:nvSpPr>
          <p:cNvPr id="9" name="投影片編號版面配置區 8"/>
          <p:cNvSpPr>
            <a:spLocks noGrp="1"/>
          </p:cNvSpPr>
          <p:nvPr>
            <p:ph type="sldNum" sz="quarter" idx="12"/>
          </p:nvPr>
        </p:nvSpPr>
        <p:spPr/>
        <p:txBody>
          <a:bodyPr/>
          <a:lstStyle/>
          <a:p>
            <a:fld id="{81202144-A3AB-4012-82BA-03456C02845F}" type="slidenum">
              <a:rPr lang="en-US" altLang="zh-TW" smtClean="0"/>
              <a:pPr/>
              <a:t>‹#›</a:t>
            </a:fld>
            <a:endParaRPr lang="en-US" altLang="zh-TW"/>
          </a:p>
        </p:txBody>
      </p:sp>
    </p:spTree>
    <p:extLst>
      <p:ext uri="{BB962C8B-B14F-4D97-AF65-F5344CB8AC3E}">
        <p14:creationId xmlns="" xmlns:p14="http://schemas.microsoft.com/office/powerpoint/2010/main" val="53385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en-US" altLang="zh-TW"/>
          </a:p>
        </p:txBody>
      </p:sp>
      <p:sp>
        <p:nvSpPr>
          <p:cNvPr id="3" name="日期版面配置區 2"/>
          <p:cNvSpPr>
            <a:spLocks noGrp="1"/>
          </p:cNvSpPr>
          <p:nvPr>
            <p:ph type="dt" sz="half" idx="10"/>
          </p:nvPr>
        </p:nvSpPr>
        <p:spPr/>
        <p:txBody>
          <a:bodyPr/>
          <a:lstStyle/>
          <a:p>
            <a:fld id="{1F434702-AD37-40B6-B898-A0759A4838B8}" type="datetimeFigureOut">
              <a:rPr lang="en-US" altLang="zh-TW" smtClean="0"/>
              <a:pPr/>
              <a:t>4/12/2013</a:t>
            </a:fld>
            <a:endParaRPr lang="en-US" altLang="zh-TW"/>
          </a:p>
        </p:txBody>
      </p:sp>
      <p:sp>
        <p:nvSpPr>
          <p:cNvPr id="4" name="頁尾版面配置區 3"/>
          <p:cNvSpPr>
            <a:spLocks noGrp="1"/>
          </p:cNvSpPr>
          <p:nvPr>
            <p:ph type="ftr" sz="quarter" idx="11"/>
          </p:nvPr>
        </p:nvSpPr>
        <p:spPr/>
        <p:txBody>
          <a:bodyPr/>
          <a:lstStyle/>
          <a:p>
            <a:endParaRPr lang="en-US" altLang="zh-TW"/>
          </a:p>
        </p:txBody>
      </p:sp>
      <p:sp>
        <p:nvSpPr>
          <p:cNvPr id="5" name="投影片編號版面配置區 4"/>
          <p:cNvSpPr>
            <a:spLocks noGrp="1"/>
          </p:cNvSpPr>
          <p:nvPr>
            <p:ph type="sldNum" sz="quarter" idx="12"/>
          </p:nvPr>
        </p:nvSpPr>
        <p:spPr/>
        <p:txBody>
          <a:bodyPr/>
          <a:lstStyle/>
          <a:p>
            <a:fld id="{81202144-A3AB-4012-82BA-03456C02845F}" type="slidenum">
              <a:rPr lang="en-US" altLang="zh-TW" smtClean="0"/>
              <a:pPr/>
              <a:t>‹#›</a:t>
            </a:fld>
            <a:endParaRPr lang="en-US" altLang="zh-TW"/>
          </a:p>
        </p:txBody>
      </p:sp>
    </p:spTree>
    <p:extLst>
      <p:ext uri="{BB962C8B-B14F-4D97-AF65-F5344CB8AC3E}">
        <p14:creationId xmlns="" xmlns:p14="http://schemas.microsoft.com/office/powerpoint/2010/main" val="3874431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F434702-AD37-40B6-B898-A0759A4838B8}" type="datetimeFigureOut">
              <a:rPr lang="en-US" altLang="zh-TW" smtClean="0"/>
              <a:pPr/>
              <a:t>4/12/2013</a:t>
            </a:fld>
            <a:endParaRPr lang="en-US" altLang="zh-TW"/>
          </a:p>
        </p:txBody>
      </p:sp>
      <p:sp>
        <p:nvSpPr>
          <p:cNvPr id="3" name="頁尾版面配置區 2"/>
          <p:cNvSpPr>
            <a:spLocks noGrp="1"/>
          </p:cNvSpPr>
          <p:nvPr>
            <p:ph type="ftr" sz="quarter" idx="11"/>
          </p:nvPr>
        </p:nvSpPr>
        <p:spPr/>
        <p:txBody>
          <a:bodyPr/>
          <a:lstStyle/>
          <a:p>
            <a:endParaRPr lang="en-US" altLang="zh-TW"/>
          </a:p>
        </p:txBody>
      </p:sp>
      <p:sp>
        <p:nvSpPr>
          <p:cNvPr id="4" name="投影片編號版面配置區 3"/>
          <p:cNvSpPr>
            <a:spLocks noGrp="1"/>
          </p:cNvSpPr>
          <p:nvPr>
            <p:ph type="sldNum" sz="quarter" idx="12"/>
          </p:nvPr>
        </p:nvSpPr>
        <p:spPr/>
        <p:txBody>
          <a:bodyPr/>
          <a:lstStyle/>
          <a:p>
            <a:fld id="{81202144-A3AB-4012-82BA-03456C02845F}" type="slidenum">
              <a:rPr lang="en-US" altLang="zh-TW" smtClean="0"/>
              <a:pPr/>
              <a:t>‹#›</a:t>
            </a:fld>
            <a:endParaRPr lang="en-US" altLang="zh-TW"/>
          </a:p>
        </p:txBody>
      </p:sp>
    </p:spTree>
    <p:extLst>
      <p:ext uri="{BB962C8B-B14F-4D97-AF65-F5344CB8AC3E}">
        <p14:creationId xmlns="" xmlns:p14="http://schemas.microsoft.com/office/powerpoint/2010/main" val="125043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en-US" altLang="zh-TW" smtClean="0"/>
              <a:t>Click to edit Master title style</a:t>
            </a:r>
            <a:endParaRPr lang="en-US" altLang="zh-TW"/>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ltLang="zh-TW"/>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日期版面配置區 4"/>
          <p:cNvSpPr>
            <a:spLocks noGrp="1"/>
          </p:cNvSpPr>
          <p:nvPr>
            <p:ph type="dt" sz="half" idx="10"/>
          </p:nvPr>
        </p:nvSpPr>
        <p:spPr/>
        <p:txBody>
          <a:bodyPr/>
          <a:lstStyle/>
          <a:p>
            <a:fld id="{1F434702-AD37-40B6-B898-A0759A4838B8}" type="datetimeFigureOut">
              <a:rPr lang="en-US" altLang="zh-TW" smtClean="0"/>
              <a:pPr/>
              <a:t>4/12/2013</a:t>
            </a:fld>
            <a:endParaRPr lang="en-US" altLang="zh-TW"/>
          </a:p>
        </p:txBody>
      </p:sp>
      <p:sp>
        <p:nvSpPr>
          <p:cNvPr id="6" name="頁尾版面配置區 5"/>
          <p:cNvSpPr>
            <a:spLocks noGrp="1"/>
          </p:cNvSpPr>
          <p:nvPr>
            <p:ph type="ftr" sz="quarter" idx="11"/>
          </p:nvPr>
        </p:nvSpPr>
        <p:spPr/>
        <p:txBody>
          <a:bodyPr/>
          <a:lstStyle/>
          <a:p>
            <a:endParaRPr lang="en-US" altLang="zh-TW"/>
          </a:p>
        </p:txBody>
      </p:sp>
      <p:sp>
        <p:nvSpPr>
          <p:cNvPr id="7" name="投影片編號版面配置區 6"/>
          <p:cNvSpPr>
            <a:spLocks noGrp="1"/>
          </p:cNvSpPr>
          <p:nvPr>
            <p:ph type="sldNum" sz="quarter" idx="12"/>
          </p:nvPr>
        </p:nvSpPr>
        <p:spPr/>
        <p:txBody>
          <a:bodyPr/>
          <a:lstStyle/>
          <a:p>
            <a:fld id="{81202144-A3AB-4012-82BA-03456C02845F}" type="slidenum">
              <a:rPr lang="en-US" altLang="zh-TW" smtClean="0"/>
              <a:pPr/>
              <a:t>‹#›</a:t>
            </a:fld>
            <a:endParaRPr lang="en-US" altLang="zh-TW"/>
          </a:p>
        </p:txBody>
      </p:sp>
    </p:spTree>
    <p:extLst>
      <p:ext uri="{BB962C8B-B14F-4D97-AF65-F5344CB8AC3E}">
        <p14:creationId xmlns="" xmlns:p14="http://schemas.microsoft.com/office/powerpoint/2010/main" val="3501825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en-US" altLang="zh-TW" smtClean="0"/>
              <a:t>Click to edit Master title style</a:t>
            </a:r>
            <a:endParaRPr lang="en-US" altLang="zh-TW"/>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smtClean="0"/>
              <a:t>Click icon to add picture</a:t>
            </a:r>
            <a:endParaRPr lang="en-US" altLang="zh-TW"/>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日期版面配置區 4"/>
          <p:cNvSpPr>
            <a:spLocks noGrp="1"/>
          </p:cNvSpPr>
          <p:nvPr>
            <p:ph type="dt" sz="half" idx="10"/>
          </p:nvPr>
        </p:nvSpPr>
        <p:spPr/>
        <p:txBody>
          <a:bodyPr/>
          <a:lstStyle/>
          <a:p>
            <a:fld id="{1F434702-AD37-40B6-B898-A0759A4838B8}" type="datetimeFigureOut">
              <a:rPr lang="en-US" altLang="zh-TW" smtClean="0"/>
              <a:pPr/>
              <a:t>4/12/2013</a:t>
            </a:fld>
            <a:endParaRPr lang="en-US" altLang="zh-TW"/>
          </a:p>
        </p:txBody>
      </p:sp>
      <p:sp>
        <p:nvSpPr>
          <p:cNvPr id="6" name="頁尾版面配置區 5"/>
          <p:cNvSpPr>
            <a:spLocks noGrp="1"/>
          </p:cNvSpPr>
          <p:nvPr>
            <p:ph type="ftr" sz="quarter" idx="11"/>
          </p:nvPr>
        </p:nvSpPr>
        <p:spPr/>
        <p:txBody>
          <a:bodyPr/>
          <a:lstStyle/>
          <a:p>
            <a:endParaRPr lang="en-US" altLang="zh-TW"/>
          </a:p>
        </p:txBody>
      </p:sp>
      <p:sp>
        <p:nvSpPr>
          <p:cNvPr id="7" name="投影片編號版面配置區 6"/>
          <p:cNvSpPr>
            <a:spLocks noGrp="1"/>
          </p:cNvSpPr>
          <p:nvPr>
            <p:ph type="sldNum" sz="quarter" idx="12"/>
          </p:nvPr>
        </p:nvSpPr>
        <p:spPr/>
        <p:txBody>
          <a:bodyPr/>
          <a:lstStyle/>
          <a:p>
            <a:fld id="{81202144-A3AB-4012-82BA-03456C02845F}" type="slidenum">
              <a:rPr lang="en-US" altLang="zh-TW" smtClean="0"/>
              <a:pPr/>
              <a:t>‹#›</a:t>
            </a:fld>
            <a:endParaRPr lang="en-US" altLang="zh-TW"/>
          </a:p>
        </p:txBody>
      </p:sp>
    </p:spTree>
    <p:extLst>
      <p:ext uri="{BB962C8B-B14F-4D97-AF65-F5344CB8AC3E}">
        <p14:creationId xmlns="" xmlns:p14="http://schemas.microsoft.com/office/powerpoint/2010/main" val="2014880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en-US" altLang="zh-TW"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34702-AD37-40B6-B898-A0759A4838B8}" type="datetimeFigureOut">
              <a:rPr lang="en-US" altLang="zh-TW" smtClean="0"/>
              <a:pPr/>
              <a:t>4/12/2013</a:t>
            </a:fld>
            <a:endParaRPr lang="en-US" altLang="zh-TW"/>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202144-A3AB-4012-82BA-03456C02845F}" type="slidenum">
              <a:rPr lang="en-US" altLang="zh-TW" smtClean="0"/>
              <a:pPr/>
              <a:t>‹#›</a:t>
            </a:fld>
            <a:endParaRPr lang="en-US" altLang="zh-TW"/>
          </a:p>
        </p:txBody>
      </p:sp>
      <p:pic>
        <p:nvPicPr>
          <p:cNvPr id="9" name="圖片 8"/>
          <p:cNvPicPr>
            <a:picLocks noChangeAspect="1"/>
          </p:cNvPicPr>
          <p:nvPr/>
        </p:nvPicPr>
        <p:blipFill>
          <a:blip r:embed="rId13" cstate="print">
            <a:extLst>
              <a:ext uri="{BEBA8EAE-BF5A-486C-A8C5-ECC9F3942E4B}">
                <a14:imgProps xmlns="" xmlns:a14="http://schemas.microsoft.com/office/drawing/2010/main">
                  <a14:imgLayer r:embed="rId14">
                    <a14:imgEffect>
                      <a14:saturation sat="66000"/>
                    </a14:imgEffect>
                  </a14:imgLayer>
                </a14:imgProps>
              </a:ext>
              <a:ext uri="{28A0092B-C50C-407E-A947-70E740481C1C}">
                <a14:useLocalDpi xmlns="" xmlns:a14="http://schemas.microsoft.com/office/drawing/2010/main" val="0"/>
              </a:ext>
            </a:extLst>
          </a:blip>
          <a:stretch>
            <a:fillRect/>
          </a:stretch>
        </p:blipFill>
        <p:spPr>
          <a:xfrm>
            <a:off x="5727378" y="5085184"/>
            <a:ext cx="3344614" cy="1850453"/>
          </a:xfrm>
          <a:prstGeom prst="ellipse">
            <a:avLst/>
          </a:prstGeom>
          <a:ln>
            <a:noFill/>
          </a:ln>
          <a:effectLst>
            <a:softEdge rad="112500"/>
          </a:effectLst>
        </p:spPr>
      </p:pic>
      <p:sp>
        <p:nvSpPr>
          <p:cNvPr id="12" name="減號 11"/>
          <p:cNvSpPr/>
          <p:nvPr/>
        </p:nvSpPr>
        <p:spPr>
          <a:xfrm>
            <a:off x="-1008620" y="1167401"/>
            <a:ext cx="11197244" cy="648072"/>
          </a:xfrm>
          <a:prstGeom prst="mathMinus">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a:p>
        </p:txBody>
      </p:sp>
    </p:spTree>
    <p:extLst>
      <p:ext uri="{BB962C8B-B14F-4D97-AF65-F5344CB8AC3E}">
        <p14:creationId xmlns="" xmlns:p14="http://schemas.microsoft.com/office/powerpoint/2010/main" val="26510480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772400" cy="1447799"/>
          </a:xfrm>
        </p:spPr>
        <p:txBody>
          <a:bodyPr>
            <a:normAutofit/>
          </a:bodyPr>
          <a:lstStyle/>
          <a:p>
            <a:r>
              <a:rPr lang="en-US" sz="6000" dirty="0" smtClean="0"/>
              <a:t>VERTICAL GARDENING</a:t>
            </a:r>
            <a:endParaRPr lang="en-US" sz="6000" dirty="0"/>
          </a:p>
        </p:txBody>
      </p:sp>
      <p:sp>
        <p:nvSpPr>
          <p:cNvPr id="3" name="Subtitle 2"/>
          <p:cNvSpPr>
            <a:spLocks noGrp="1"/>
          </p:cNvSpPr>
          <p:nvPr>
            <p:ph type="subTitle" idx="1"/>
          </p:nvPr>
        </p:nvSpPr>
        <p:spPr>
          <a:xfrm>
            <a:off x="1371600" y="3505200"/>
            <a:ext cx="6400800" cy="2133600"/>
          </a:xfrm>
        </p:spPr>
        <p:txBody>
          <a:bodyPr>
            <a:normAutofit lnSpcReduction="10000"/>
          </a:bodyPr>
          <a:lstStyle/>
          <a:p>
            <a:r>
              <a:rPr lang="en-US" sz="4000" dirty="0" smtClean="0"/>
              <a:t>By Capt</a:t>
            </a:r>
            <a:r>
              <a:rPr lang="en-US" sz="4000" dirty="0" smtClean="0"/>
              <a:t>. S.K.BHANDARI</a:t>
            </a:r>
          </a:p>
          <a:p>
            <a:r>
              <a:rPr lang="en-US" sz="4000" dirty="0" smtClean="0"/>
              <a:t>&amp; The </a:t>
            </a:r>
            <a:r>
              <a:rPr lang="en-US" sz="4000" b="1" i="1" dirty="0" smtClean="0">
                <a:solidFill>
                  <a:srgbClr val="00B050"/>
                </a:solidFill>
                <a:latin typeface="Tahoma" pitchFamily="34" charset="0"/>
                <a:ea typeface="Tahoma" pitchFamily="34" charset="0"/>
                <a:cs typeface="Tahoma" pitchFamily="34" charset="0"/>
              </a:rPr>
              <a:t>ASFIC</a:t>
            </a:r>
            <a:r>
              <a:rPr lang="en-US" sz="4000" dirty="0" smtClean="0"/>
              <a:t>  Team</a:t>
            </a:r>
          </a:p>
          <a:p>
            <a:r>
              <a:rPr lang="en-US" sz="4000" dirty="0" smtClean="0"/>
              <a:t>09358525643</a:t>
            </a:r>
          </a:p>
          <a:p>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GARDENING</a:t>
            </a:r>
            <a:endParaRPr lang="en-US" dirty="0"/>
          </a:p>
        </p:txBody>
      </p:sp>
      <p:sp>
        <p:nvSpPr>
          <p:cNvPr id="4" name="TextBox 3"/>
          <p:cNvSpPr txBox="1"/>
          <p:nvPr/>
        </p:nvSpPr>
        <p:spPr>
          <a:xfrm>
            <a:off x="1524000" y="1676400"/>
            <a:ext cx="6553200" cy="369332"/>
          </a:xfrm>
          <a:prstGeom prst="rect">
            <a:avLst/>
          </a:prstGeom>
          <a:noFill/>
        </p:spPr>
        <p:txBody>
          <a:bodyPr wrap="square" rtlCol="0">
            <a:spAutoFit/>
          </a:bodyPr>
          <a:lstStyle/>
          <a:p>
            <a:endParaRPr lang="en-US" dirty="0"/>
          </a:p>
        </p:txBody>
      </p:sp>
      <p:sp>
        <p:nvSpPr>
          <p:cNvPr id="5" name="Shape 55"/>
          <p:cNvSpPr/>
          <p:nvPr/>
        </p:nvSpPr>
        <p:spPr>
          <a:xfrm>
            <a:off x="1828800" y="1676400"/>
            <a:ext cx="6019800" cy="4876800"/>
          </a:xfrm>
          <a:prstGeom prst="rect">
            <a:avLst/>
          </a:prstGeom>
          <a:blipFill>
            <a:blip r:embed="rId2" cstate="print"/>
            <a:stretch>
              <a:fillRect/>
            </a:stretch>
          </a:blipFill>
          <a:ln>
            <a:noFill/>
          </a:ln>
        </p:spPr>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YOU OWN</a:t>
            </a:r>
            <a:endParaRPr lang="en-US" dirty="0"/>
          </a:p>
        </p:txBody>
      </p:sp>
      <p:sp>
        <p:nvSpPr>
          <p:cNvPr id="4" name="TextBox 3"/>
          <p:cNvSpPr txBox="1"/>
          <p:nvPr/>
        </p:nvSpPr>
        <p:spPr>
          <a:xfrm>
            <a:off x="838200" y="1676400"/>
            <a:ext cx="7772400" cy="4524315"/>
          </a:xfrm>
          <a:prstGeom prst="rect">
            <a:avLst/>
          </a:prstGeom>
          <a:noFill/>
        </p:spPr>
        <p:txBody>
          <a:bodyPr wrap="square" rtlCol="0">
            <a:spAutoFit/>
          </a:bodyPr>
          <a:lstStyle/>
          <a:p>
            <a:pPr>
              <a:buNone/>
            </a:pPr>
            <a:r>
              <a:rPr lang="en" sz="4800" dirty="0" smtClean="0"/>
              <a:t>What are you waiting for? Get started with a vertical gardening system today and enjoy the benefits many other vertical garden growers are experiencing</a:t>
            </a:r>
            <a:r>
              <a:rPr lang="en" sz="4000" dirty="0" smtClean="0"/>
              <a:t>!</a:t>
            </a:r>
            <a:endParaRPr lang="en" sz="4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YOU NEED</a:t>
            </a:r>
            <a:endParaRPr lang="en-US" dirty="0"/>
          </a:p>
        </p:txBody>
      </p:sp>
      <p:pic>
        <p:nvPicPr>
          <p:cNvPr id="67586" name="Picture 2"/>
          <p:cNvPicPr>
            <a:picLocks noChangeAspect="1" noChangeArrowheads="1"/>
          </p:cNvPicPr>
          <p:nvPr/>
        </p:nvPicPr>
        <p:blipFill>
          <a:blip r:embed="rId2" cstate="print"/>
          <a:srcRect/>
          <a:stretch>
            <a:fillRect/>
          </a:stretch>
        </p:blipFill>
        <p:spPr bwMode="auto">
          <a:xfrm>
            <a:off x="1905000" y="1676400"/>
            <a:ext cx="3733800" cy="497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THE FRAME</a:t>
            </a:r>
            <a:endParaRPr lang="en-US" dirty="0"/>
          </a:p>
        </p:txBody>
      </p:sp>
      <p:pic>
        <p:nvPicPr>
          <p:cNvPr id="65538" name="Picture 2"/>
          <p:cNvPicPr>
            <a:picLocks noChangeAspect="1" noChangeArrowheads="1"/>
          </p:cNvPicPr>
          <p:nvPr/>
        </p:nvPicPr>
        <p:blipFill>
          <a:blip r:embed="rId2" cstate="print"/>
          <a:srcRect/>
          <a:stretch>
            <a:fillRect/>
          </a:stretch>
        </p:blipFill>
        <p:spPr bwMode="auto">
          <a:xfrm>
            <a:off x="1066800" y="1676400"/>
            <a:ext cx="4724400" cy="49150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FIXING PVC SHEET TO THE WALL</a:t>
            </a:r>
            <a:endParaRPr lang="en-US" dirty="0"/>
          </a:p>
        </p:txBody>
      </p:sp>
      <p:pic>
        <p:nvPicPr>
          <p:cNvPr id="66562" name="Picture 2"/>
          <p:cNvPicPr>
            <a:picLocks noChangeAspect="1" noChangeArrowheads="1"/>
          </p:cNvPicPr>
          <p:nvPr/>
        </p:nvPicPr>
        <p:blipFill>
          <a:blip r:embed="rId2" cstate="print"/>
          <a:srcRect/>
          <a:stretch>
            <a:fillRect/>
          </a:stretch>
        </p:blipFill>
        <p:spPr bwMode="auto">
          <a:xfrm>
            <a:off x="2286000" y="1600200"/>
            <a:ext cx="348615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GARDENING</a:t>
            </a:r>
            <a:endParaRPr lang="en-US" dirty="0"/>
          </a:p>
        </p:txBody>
      </p:sp>
      <p:pic>
        <p:nvPicPr>
          <p:cNvPr id="1026" name="Picture 2" descr="http://containergardening.files.wordpress.com/2011/05/dsc064803.jpg"/>
          <p:cNvPicPr>
            <a:picLocks noChangeAspect="1" noChangeArrowheads="1"/>
          </p:cNvPicPr>
          <p:nvPr/>
        </p:nvPicPr>
        <p:blipFill>
          <a:blip r:embed="rId2" cstate="print"/>
          <a:srcRect/>
          <a:stretch>
            <a:fillRect/>
          </a:stretch>
        </p:blipFill>
        <p:spPr bwMode="auto">
          <a:xfrm>
            <a:off x="1905000" y="1600200"/>
            <a:ext cx="5224448" cy="391600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GARDENING</a:t>
            </a:r>
            <a:endParaRPr lang="en-US" dirty="0"/>
          </a:p>
        </p:txBody>
      </p:sp>
      <p:pic>
        <p:nvPicPr>
          <p:cNvPr id="60418" name="Picture 2" descr="http://www.gutterhelmet.com/blog/wp-content/uploads/2012/04/Vertical-Garden.jpg"/>
          <p:cNvPicPr>
            <a:picLocks noChangeAspect="1" noChangeArrowheads="1"/>
          </p:cNvPicPr>
          <p:nvPr/>
        </p:nvPicPr>
        <p:blipFill>
          <a:blip r:embed="rId2" cstate="print"/>
          <a:srcRect/>
          <a:stretch>
            <a:fillRect/>
          </a:stretch>
        </p:blipFill>
        <p:spPr bwMode="auto">
          <a:xfrm>
            <a:off x="2515128" y="1455618"/>
            <a:ext cx="4150840" cy="502138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GARDENING</a:t>
            </a:r>
            <a:endParaRPr lang="en-US" dirty="0"/>
          </a:p>
        </p:txBody>
      </p:sp>
      <p:pic>
        <p:nvPicPr>
          <p:cNvPr id="61442" name="Picture 2" descr="http://socialmoms.wpengine.netdna-cdn.com/wp-content/uploads/2012/06/Vertical-Garden.jpg"/>
          <p:cNvPicPr>
            <a:picLocks noChangeAspect="1" noChangeArrowheads="1"/>
          </p:cNvPicPr>
          <p:nvPr/>
        </p:nvPicPr>
        <p:blipFill>
          <a:blip r:embed="rId2" cstate="print"/>
          <a:srcRect/>
          <a:stretch>
            <a:fillRect/>
          </a:stretch>
        </p:blipFill>
        <p:spPr bwMode="auto">
          <a:xfrm>
            <a:off x="1600200" y="1682192"/>
            <a:ext cx="6967406" cy="455668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2466" name="Picture 2" descr="http://ts3.mm.bing.net/th?id=H.4850737028335366&amp;pid=1.7"/>
          <p:cNvPicPr>
            <a:picLocks noChangeAspect="1" noChangeArrowheads="1"/>
          </p:cNvPicPr>
          <p:nvPr/>
        </p:nvPicPr>
        <p:blipFill>
          <a:blip r:embed="rId2" cstate="print"/>
          <a:srcRect/>
          <a:stretch>
            <a:fillRect/>
          </a:stretch>
        </p:blipFill>
        <p:spPr bwMode="auto">
          <a:xfrm>
            <a:off x="3124200" y="1485900"/>
            <a:ext cx="3581400" cy="53721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VERTICAL GARDENING</a:t>
            </a:r>
            <a:endParaRPr lang="en-US" dirty="0"/>
          </a:p>
        </p:txBody>
      </p:sp>
      <p:pic>
        <p:nvPicPr>
          <p:cNvPr id="54274" name="Picture 2" descr="http://www.transitiontownbrixton.org/wordpress/wp-content/uploads/2010/12/IMG_0683.jpg"/>
          <p:cNvPicPr>
            <a:picLocks noChangeAspect="1" noChangeArrowheads="1"/>
          </p:cNvPicPr>
          <p:nvPr/>
        </p:nvPicPr>
        <p:blipFill>
          <a:blip r:embed="rId2" cstate="print"/>
          <a:srcRect/>
          <a:stretch>
            <a:fillRect/>
          </a:stretch>
        </p:blipFill>
        <p:spPr bwMode="auto">
          <a:xfrm>
            <a:off x="2819400" y="1370235"/>
            <a:ext cx="3733800" cy="507185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WHY VERTICAL GARDEN?</a:t>
            </a:r>
            <a:endParaRPr lang="en-US" dirty="0">
              <a:solidFill>
                <a:schemeClr val="tx1"/>
              </a:solidFill>
            </a:endParaRPr>
          </a:p>
        </p:txBody>
      </p:sp>
      <p:sp>
        <p:nvSpPr>
          <p:cNvPr id="3" name="Content Placeholder 2"/>
          <p:cNvSpPr>
            <a:spLocks noGrp="1"/>
          </p:cNvSpPr>
          <p:nvPr>
            <p:ph idx="1"/>
          </p:nvPr>
        </p:nvSpPr>
        <p:spPr/>
        <p:txBody>
          <a:bodyPr/>
          <a:lstStyle/>
          <a:p>
            <a:r>
              <a:rPr lang="en" sz="4000" dirty="0" smtClean="0"/>
              <a:t>Build Your Own Vertical Garden. Living in a densely populated urban area, finding space to create a garden can be a bit of a challenge. But the solution to the problem was the in the utilization of vertical space.</a:t>
            </a:r>
            <a:endParaRPr lang="en-US"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GARDENING</a:t>
            </a:r>
            <a:endParaRPr lang="en-US" dirty="0"/>
          </a:p>
        </p:txBody>
      </p:sp>
      <p:pic>
        <p:nvPicPr>
          <p:cNvPr id="55298" name="Picture 2" descr="http://www.greenerideal.com/wp-content/uploads/2012/05/vertical-wall-garden-600x450.jpg"/>
          <p:cNvPicPr>
            <a:picLocks noChangeAspect="1" noChangeArrowheads="1"/>
          </p:cNvPicPr>
          <p:nvPr/>
        </p:nvPicPr>
        <p:blipFill>
          <a:blip r:embed="rId2" cstate="print"/>
          <a:srcRect/>
          <a:stretch>
            <a:fillRect/>
          </a:stretch>
        </p:blipFill>
        <p:spPr bwMode="auto">
          <a:xfrm>
            <a:off x="1676400" y="1583733"/>
            <a:ext cx="5486400" cy="411221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GARDENING</a:t>
            </a:r>
            <a:endParaRPr lang="en-US" dirty="0"/>
          </a:p>
        </p:txBody>
      </p:sp>
      <p:pic>
        <p:nvPicPr>
          <p:cNvPr id="56322" name="Picture 2" descr="http://byjoost.com/wp-content/uploads/2012/04/640-RIO-Design-Files-House.jpg"/>
          <p:cNvPicPr>
            <a:picLocks noChangeAspect="1" noChangeArrowheads="1"/>
          </p:cNvPicPr>
          <p:nvPr/>
        </p:nvPicPr>
        <p:blipFill>
          <a:blip r:embed="rId2" cstate="print"/>
          <a:srcRect/>
          <a:stretch>
            <a:fillRect/>
          </a:stretch>
        </p:blipFill>
        <p:spPr bwMode="auto">
          <a:xfrm>
            <a:off x="1219200" y="1828800"/>
            <a:ext cx="6889398" cy="463172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GARDENING</a:t>
            </a:r>
            <a:endParaRPr lang="en-US" dirty="0"/>
          </a:p>
        </p:txBody>
      </p:sp>
      <p:sp>
        <p:nvSpPr>
          <p:cNvPr id="57346" name="AutoShape 2" descr="http://3.bp.blogspot.com/-yo_AnDf91Ps/UJtzgloj95I/AAAAAAAAAEo/Ei43rcvjj1M/s1600/vertical+garden.jpg"/>
          <p:cNvSpPr>
            <a:spLocks noChangeAspect="1" noChangeArrowheads="1"/>
          </p:cNvSpPr>
          <p:nvPr/>
        </p:nvSpPr>
        <p:spPr bwMode="auto">
          <a:xfrm>
            <a:off x="63500" y="-136525"/>
            <a:ext cx="3790950" cy="3790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7348" name="AutoShape 4" descr="http://3.bp.blogspot.com/-yo_AnDf91Ps/UJtzgloj95I/AAAAAAAAAEo/Ei43rcvjj1M/s1600/vertical+garden.jpg"/>
          <p:cNvSpPr>
            <a:spLocks noChangeAspect="1" noChangeArrowheads="1"/>
          </p:cNvSpPr>
          <p:nvPr/>
        </p:nvSpPr>
        <p:spPr bwMode="auto">
          <a:xfrm>
            <a:off x="63500" y="-136525"/>
            <a:ext cx="3790950" cy="3790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7350" name="AutoShape 6" descr="http://verticalgardeninstitute.org/wp-content/uploads/2010/07/DSC01926.jpg"/>
          <p:cNvSpPr>
            <a:spLocks noChangeAspect="1" noChangeArrowheads="1"/>
          </p:cNvSpPr>
          <p:nvPr/>
        </p:nvSpPr>
        <p:spPr bwMode="auto">
          <a:xfrm>
            <a:off x="63500" y="-136525"/>
            <a:ext cx="5686425" cy="3790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7351" name="Picture 7"/>
          <p:cNvPicPr>
            <a:picLocks noChangeAspect="1" noChangeArrowheads="1"/>
          </p:cNvPicPr>
          <p:nvPr/>
        </p:nvPicPr>
        <p:blipFill>
          <a:blip r:embed="rId2" cstate="print"/>
          <a:srcRect/>
          <a:stretch>
            <a:fillRect/>
          </a:stretch>
        </p:blipFill>
        <p:spPr bwMode="auto">
          <a:xfrm>
            <a:off x="1066800" y="1752600"/>
            <a:ext cx="6781800" cy="452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GARDENING</a:t>
            </a:r>
            <a:endParaRPr lang="en-US" dirty="0"/>
          </a:p>
        </p:txBody>
      </p:sp>
      <p:pic>
        <p:nvPicPr>
          <p:cNvPr id="58370" name="Picture 2"/>
          <p:cNvPicPr>
            <a:picLocks noChangeAspect="1" noChangeArrowheads="1"/>
          </p:cNvPicPr>
          <p:nvPr/>
        </p:nvPicPr>
        <p:blipFill>
          <a:blip r:embed="rId2" cstate="print"/>
          <a:srcRect/>
          <a:stretch>
            <a:fillRect/>
          </a:stretch>
        </p:blipFill>
        <p:spPr bwMode="auto">
          <a:xfrm>
            <a:off x="2209800" y="1676400"/>
            <a:ext cx="4724400"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GARDENING</a:t>
            </a:r>
            <a:endParaRPr lang="en-US" dirty="0"/>
          </a:p>
        </p:txBody>
      </p:sp>
      <p:pic>
        <p:nvPicPr>
          <p:cNvPr id="64514" name="Picture 2" descr="http://www.herbgardendesigns.org/wp-content/uploads/2012/08/How-to-Build-a-Vertical-Wooden-Pallet-Herb-Garden.jpg"/>
          <p:cNvPicPr>
            <a:picLocks noChangeAspect="1" noChangeArrowheads="1"/>
          </p:cNvPicPr>
          <p:nvPr/>
        </p:nvPicPr>
        <p:blipFill>
          <a:blip r:embed="rId2" cstate="print"/>
          <a:srcRect/>
          <a:stretch>
            <a:fillRect/>
          </a:stretch>
        </p:blipFill>
        <p:spPr bwMode="auto">
          <a:xfrm>
            <a:off x="2667000" y="1405395"/>
            <a:ext cx="4267200" cy="525803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GARDENING</a:t>
            </a:r>
            <a:endParaRPr lang="en-US" dirty="0"/>
          </a:p>
        </p:txBody>
      </p:sp>
      <p:pic>
        <p:nvPicPr>
          <p:cNvPr id="59394" name="Picture 2" descr="http://www.instructables.com/image/F18ZD6BG962OKZM/Vertical-Garden.jpg"/>
          <p:cNvPicPr>
            <a:picLocks noChangeAspect="1" noChangeArrowheads="1"/>
          </p:cNvPicPr>
          <p:nvPr/>
        </p:nvPicPr>
        <p:blipFill>
          <a:blip r:embed="rId2" cstate="print"/>
          <a:srcRect/>
          <a:stretch>
            <a:fillRect/>
          </a:stretch>
        </p:blipFill>
        <p:spPr bwMode="auto">
          <a:xfrm>
            <a:off x="2590800" y="1516277"/>
            <a:ext cx="3802725" cy="511312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GARDENING</a:t>
            </a:r>
            <a:endParaRPr lang="en-US" dirty="0"/>
          </a:p>
        </p:txBody>
      </p:sp>
      <p:pic>
        <p:nvPicPr>
          <p:cNvPr id="63490" name="Picture 2" descr="http://ts1.mm.bing.net/th?id=H.4827995172440204&amp;pid=1.7"/>
          <p:cNvPicPr>
            <a:picLocks noChangeAspect="1" noChangeArrowheads="1"/>
          </p:cNvPicPr>
          <p:nvPr/>
        </p:nvPicPr>
        <p:blipFill>
          <a:blip r:embed="rId2" cstate="print"/>
          <a:srcRect/>
          <a:stretch>
            <a:fillRect/>
          </a:stretch>
        </p:blipFill>
        <p:spPr bwMode="auto">
          <a:xfrm>
            <a:off x="1827439" y="1600200"/>
            <a:ext cx="6327321" cy="472440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GARDEN</a:t>
            </a:r>
            <a:endParaRPr lang="en-US" dirty="0"/>
          </a:p>
        </p:txBody>
      </p:sp>
      <p:sp>
        <p:nvSpPr>
          <p:cNvPr id="7" name="TextBox 6"/>
          <p:cNvSpPr txBox="1"/>
          <p:nvPr/>
        </p:nvSpPr>
        <p:spPr>
          <a:xfrm>
            <a:off x="1600200" y="1676400"/>
            <a:ext cx="6781800" cy="369332"/>
          </a:xfrm>
          <a:prstGeom prst="rect">
            <a:avLst/>
          </a:prstGeom>
          <a:noFill/>
        </p:spPr>
        <p:txBody>
          <a:bodyPr wrap="square" rtlCol="0">
            <a:spAutoFit/>
          </a:bodyPr>
          <a:lstStyle/>
          <a:p>
            <a:endParaRPr lang="en-US" dirty="0"/>
          </a:p>
        </p:txBody>
      </p:sp>
      <p:sp>
        <p:nvSpPr>
          <p:cNvPr id="9" name="Shape 66"/>
          <p:cNvSpPr/>
          <p:nvPr/>
        </p:nvSpPr>
        <p:spPr>
          <a:xfrm>
            <a:off x="476250" y="1295400"/>
            <a:ext cx="8362950" cy="4000500"/>
          </a:xfrm>
          <a:prstGeom prst="rect">
            <a:avLst/>
          </a:prstGeom>
          <a:blipFill>
            <a:blip r:embed="rId2" cstate="print"/>
            <a:stretch>
              <a:fillRect/>
            </a:stretch>
          </a:blipFill>
          <a:ln>
            <a:noFill/>
          </a:ln>
        </p:spPr>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Content Placeholder 2"/>
          <p:cNvSpPr>
            <a:spLocks noGrp="1"/>
          </p:cNvSpPr>
          <p:nvPr>
            <p:ph idx="1"/>
          </p:nvPr>
        </p:nvSpPr>
        <p:spPr/>
        <p:txBody>
          <a:bodyPr/>
          <a:lstStyle/>
          <a:p>
            <a:pPr>
              <a:buNone/>
            </a:pPr>
            <a:r>
              <a:rPr lang="en" sz="4400" dirty="0"/>
              <a:t> </a:t>
            </a:r>
            <a:r>
              <a:rPr lang="en" sz="4400" dirty="0" smtClean="0"/>
              <a:t> The first step in planning your vertical gardening system is to determine the site or wall for your plants. Make sure the site on your vertical garden plans gets very good sun exposure.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CONTD.</a:t>
            </a:r>
            <a:endParaRPr lang="en-US" dirty="0"/>
          </a:p>
        </p:txBody>
      </p:sp>
      <p:sp>
        <p:nvSpPr>
          <p:cNvPr id="3" name="Content Placeholder 2"/>
          <p:cNvSpPr>
            <a:spLocks noGrp="1"/>
          </p:cNvSpPr>
          <p:nvPr>
            <p:ph idx="1"/>
          </p:nvPr>
        </p:nvSpPr>
        <p:spPr/>
        <p:txBody>
          <a:bodyPr/>
          <a:lstStyle/>
          <a:p>
            <a:pPr>
              <a:buNone/>
            </a:pPr>
            <a:r>
              <a:rPr lang="en" sz="4000" dirty="0" smtClean="0"/>
              <a:t>  Determine the area coverage for your vertical garden. Indicate this in your vertical garden plans. If you are building a tower planter, then determine and indicate the height and/or diameter in your vertical garden plans.</a:t>
            </a:r>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GARDENING</a:t>
            </a:r>
            <a:endParaRPr lang="en-US" dirty="0"/>
          </a:p>
        </p:txBody>
      </p:sp>
      <p:sp>
        <p:nvSpPr>
          <p:cNvPr id="4" name="TextBox 3"/>
          <p:cNvSpPr txBox="1"/>
          <p:nvPr/>
        </p:nvSpPr>
        <p:spPr>
          <a:xfrm>
            <a:off x="762000" y="1447800"/>
            <a:ext cx="7772400" cy="5016758"/>
          </a:xfrm>
          <a:prstGeom prst="rect">
            <a:avLst/>
          </a:prstGeom>
          <a:noFill/>
        </p:spPr>
        <p:txBody>
          <a:bodyPr wrap="square" rtlCol="0">
            <a:spAutoFit/>
          </a:bodyPr>
          <a:lstStyle/>
          <a:p>
            <a:pPr>
              <a:buNone/>
            </a:pPr>
            <a:r>
              <a:rPr lang="en" sz="4000" dirty="0" smtClean="0"/>
              <a:t>Vertical gardening is an alternative gardening system that can replace the ordinary horizontal gardens. Vertical wall planters are used when there is not much space for gardening in an area, like on a porch, balcony or patio. </a:t>
            </a:r>
            <a:endParaRPr lang="en" sz="4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GARDEN</a:t>
            </a:r>
            <a:endParaRPr lang="en-US" dirty="0"/>
          </a:p>
        </p:txBody>
      </p:sp>
      <p:sp>
        <p:nvSpPr>
          <p:cNvPr id="11" name="Shape 73"/>
          <p:cNvSpPr/>
          <p:nvPr/>
        </p:nvSpPr>
        <p:spPr>
          <a:xfrm>
            <a:off x="1447800" y="1676400"/>
            <a:ext cx="6553200" cy="4724400"/>
          </a:xfrm>
          <a:prstGeom prst="rect">
            <a:avLst/>
          </a:prstGeom>
          <a:blipFill>
            <a:blip r:embed="rId2" cstate="print"/>
            <a:stretch>
              <a:fillRect/>
            </a:stretch>
          </a:blipFill>
          <a:ln>
            <a:noFill/>
          </a:ln>
        </p:spPr>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VERTICAL GARDENING PLANS</a:t>
            </a:r>
            <a:endParaRPr lang="en-US" sz="4000" dirty="0"/>
          </a:p>
        </p:txBody>
      </p:sp>
      <p:sp>
        <p:nvSpPr>
          <p:cNvPr id="3" name="Content Placeholder 2"/>
          <p:cNvSpPr>
            <a:spLocks noGrp="1"/>
          </p:cNvSpPr>
          <p:nvPr>
            <p:ph idx="1"/>
          </p:nvPr>
        </p:nvSpPr>
        <p:spPr/>
        <p:txBody>
          <a:bodyPr/>
          <a:lstStyle/>
          <a:p>
            <a:pPr>
              <a:buNone/>
            </a:pPr>
            <a:r>
              <a:rPr lang="en" sz="4000" dirty="0" smtClean="0"/>
              <a:t>  Vertical garden plans are best for covering ugly walls, making privacy dividers, or covering exterior walls. If you have a small growing space, you should consider vertical garden plans to maximize the space. </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GARDENING </a:t>
            </a:r>
            <a:endParaRPr lang="en-US" dirty="0"/>
          </a:p>
        </p:txBody>
      </p:sp>
      <p:sp>
        <p:nvSpPr>
          <p:cNvPr id="3" name="Content Placeholder 2"/>
          <p:cNvSpPr>
            <a:spLocks noGrp="1"/>
          </p:cNvSpPr>
          <p:nvPr>
            <p:ph idx="1"/>
          </p:nvPr>
        </p:nvSpPr>
        <p:spPr/>
        <p:txBody>
          <a:bodyPr/>
          <a:lstStyle/>
          <a:p>
            <a:pPr>
              <a:buNone/>
            </a:pPr>
            <a:r>
              <a:rPr lang="en" sz="3600" dirty="0" smtClean="0"/>
              <a:t>   If you need more tips on how to make vertical garden plans, feel free to consult other sources online or talk to your local gardening center specialist. Vertical gardens are easy to maintain and would make a great addition to any home or office.</a:t>
            </a:r>
            <a:endParaRPr lang="en-US" sz="3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GARDEN</a:t>
            </a:r>
            <a:endParaRPr lang="en-US" dirty="0"/>
          </a:p>
        </p:txBody>
      </p:sp>
      <p:sp>
        <p:nvSpPr>
          <p:cNvPr id="5" name="TextBox 4"/>
          <p:cNvSpPr txBox="1"/>
          <p:nvPr/>
        </p:nvSpPr>
        <p:spPr>
          <a:xfrm>
            <a:off x="1219200" y="2514600"/>
            <a:ext cx="7086600" cy="369332"/>
          </a:xfrm>
          <a:prstGeom prst="rect">
            <a:avLst/>
          </a:prstGeom>
          <a:noFill/>
        </p:spPr>
        <p:txBody>
          <a:bodyPr wrap="square" rtlCol="0">
            <a:spAutoFit/>
          </a:bodyPr>
          <a:lstStyle/>
          <a:p>
            <a:endParaRPr lang="en-US" dirty="0"/>
          </a:p>
        </p:txBody>
      </p:sp>
      <p:sp>
        <p:nvSpPr>
          <p:cNvPr id="7" name="Shape 71"/>
          <p:cNvSpPr/>
          <p:nvPr/>
        </p:nvSpPr>
        <p:spPr>
          <a:xfrm>
            <a:off x="2667000" y="1676400"/>
            <a:ext cx="4254522" cy="4854943"/>
          </a:xfrm>
          <a:prstGeom prst="rect">
            <a:avLst/>
          </a:prstGeom>
          <a:blipFill>
            <a:blip r:embed="rId2" cstate="print"/>
            <a:stretch>
              <a:fillRect/>
            </a:stretch>
          </a:blipFill>
          <a:ln>
            <a:noFill/>
          </a:ln>
        </p:spPr>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 sz="6000" dirty="0" smtClean="0"/>
              <a:t>Plant Pockets</a:t>
            </a:r>
            <a:br>
              <a:rPr lang="en" sz="6000" dirty="0" smtClean="0"/>
            </a:br>
            <a:endParaRPr lang="en-US" sz="6000" dirty="0"/>
          </a:p>
        </p:txBody>
      </p:sp>
      <p:sp>
        <p:nvSpPr>
          <p:cNvPr id="4" name="TextBox 3"/>
          <p:cNvSpPr txBox="1"/>
          <p:nvPr/>
        </p:nvSpPr>
        <p:spPr>
          <a:xfrm>
            <a:off x="685800" y="1676400"/>
            <a:ext cx="7315200" cy="3785652"/>
          </a:xfrm>
          <a:prstGeom prst="rect">
            <a:avLst/>
          </a:prstGeom>
          <a:noFill/>
        </p:spPr>
        <p:txBody>
          <a:bodyPr wrap="square" rtlCol="0">
            <a:spAutoFit/>
          </a:bodyPr>
          <a:lstStyle/>
          <a:p>
            <a:pPr lvl="0"/>
            <a:r>
              <a:rPr lang="en" sz="4000" dirty="0"/>
              <a:t>Plant pockets are vertical wall planters that have a design that allows your plants to be portable, so you can safely transfer your plants anywhere you like without the hassle of re-potting</a:t>
            </a:r>
            <a:r>
              <a:rPr lang="en" sz="4000" dirty="0" smtClean="0"/>
              <a:t>..</a:t>
            </a:r>
            <a:endParaRPr lang="en" sz="4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Plant Pockets</a:t>
            </a:r>
            <a:endParaRPr lang="en-US" dirty="0"/>
          </a:p>
        </p:txBody>
      </p:sp>
      <p:sp>
        <p:nvSpPr>
          <p:cNvPr id="3" name="Content Placeholder 2"/>
          <p:cNvSpPr>
            <a:spLocks noGrp="1"/>
          </p:cNvSpPr>
          <p:nvPr>
            <p:ph idx="1"/>
          </p:nvPr>
        </p:nvSpPr>
        <p:spPr>
          <a:xfrm>
            <a:off x="457200" y="1676400"/>
            <a:ext cx="8229600" cy="4449763"/>
          </a:xfrm>
        </p:spPr>
        <p:txBody>
          <a:bodyPr/>
          <a:lstStyle/>
          <a:p>
            <a:pPr>
              <a:buNone/>
            </a:pPr>
            <a:r>
              <a:rPr lang="en" sz="3600" dirty="0" smtClean="0"/>
              <a:t>   </a:t>
            </a:r>
            <a:r>
              <a:rPr lang="en" sz="4800" dirty="0" smtClean="0"/>
              <a:t>Plant pockets look great on any wall, indoors and outdoors. They are very stylish and would look good even in urban home designs. </a:t>
            </a:r>
            <a:endParaRPr lang="en-US" sz="4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Shape 73"/>
          <p:cNvSpPr/>
          <p:nvPr/>
        </p:nvSpPr>
        <p:spPr>
          <a:xfrm>
            <a:off x="1447800" y="1828800"/>
            <a:ext cx="6096000" cy="4648200"/>
          </a:xfrm>
          <a:prstGeom prst="rect">
            <a:avLst/>
          </a:prstGeom>
          <a:blipFill>
            <a:blip r:embed="rId2" cstate="print"/>
            <a:stretch>
              <a:fillRect/>
            </a:stretch>
          </a:blipFill>
          <a:ln>
            <a:noFill/>
          </a:ln>
        </p:spPr>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LIVING WALLS</a:t>
            </a:r>
            <a:endParaRPr lang="en-US" dirty="0"/>
          </a:p>
        </p:txBody>
      </p:sp>
      <p:sp>
        <p:nvSpPr>
          <p:cNvPr id="4" name="TextBox 3"/>
          <p:cNvSpPr txBox="1"/>
          <p:nvPr/>
        </p:nvSpPr>
        <p:spPr>
          <a:xfrm>
            <a:off x="1219200" y="1752600"/>
            <a:ext cx="7620000" cy="4401205"/>
          </a:xfrm>
          <a:prstGeom prst="rect">
            <a:avLst/>
          </a:prstGeom>
          <a:noFill/>
        </p:spPr>
        <p:txBody>
          <a:bodyPr wrap="square" rtlCol="0">
            <a:spAutoFit/>
          </a:bodyPr>
          <a:lstStyle/>
          <a:p>
            <a:pPr lvl="0"/>
            <a:r>
              <a:rPr lang="en" sz="4000" dirty="0" smtClean="0"/>
              <a:t>Living walls are a unique addition to your home or workplace. Imagine living walls in your living room or in a conference room, it can be very refreshing and relaxing to the eyes! </a:t>
            </a:r>
            <a:endParaRPr lang="en" sz="4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LIVING WALLS</a:t>
            </a:r>
            <a:endParaRPr lang="en-US" dirty="0"/>
          </a:p>
        </p:txBody>
      </p:sp>
      <p:sp>
        <p:nvSpPr>
          <p:cNvPr id="4" name="TextBox 3"/>
          <p:cNvSpPr txBox="1"/>
          <p:nvPr/>
        </p:nvSpPr>
        <p:spPr>
          <a:xfrm>
            <a:off x="1143000" y="1752600"/>
            <a:ext cx="6934200" cy="3785652"/>
          </a:xfrm>
          <a:prstGeom prst="rect">
            <a:avLst/>
          </a:prstGeom>
          <a:noFill/>
        </p:spPr>
        <p:txBody>
          <a:bodyPr wrap="square" rtlCol="0">
            <a:spAutoFit/>
          </a:bodyPr>
          <a:lstStyle/>
          <a:p>
            <a:pPr lvl="0"/>
            <a:r>
              <a:rPr lang="en" sz="4000" dirty="0" smtClean="0"/>
              <a:t>As the name implies, these living walls bring life to any indoor or outdoor setting while providing many benefits like filtering the surrounding air</a:t>
            </a:r>
            <a:endParaRPr lang="en" sz="4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LIVING WALLS</a:t>
            </a:r>
            <a:endParaRPr lang="en-US" dirty="0"/>
          </a:p>
        </p:txBody>
      </p:sp>
      <p:sp>
        <p:nvSpPr>
          <p:cNvPr id="3" name="Content Placeholder 2"/>
          <p:cNvSpPr>
            <a:spLocks noGrp="1"/>
          </p:cNvSpPr>
          <p:nvPr>
            <p:ph idx="1"/>
          </p:nvPr>
        </p:nvSpPr>
        <p:spPr>
          <a:xfrm>
            <a:off x="457200" y="1752600"/>
            <a:ext cx="8229600" cy="4373563"/>
          </a:xfrm>
        </p:spPr>
        <p:txBody>
          <a:bodyPr/>
          <a:lstStyle/>
          <a:p>
            <a:pPr lvl="0">
              <a:buNone/>
            </a:pPr>
            <a:r>
              <a:rPr lang="en" dirty="0"/>
              <a:t> </a:t>
            </a:r>
            <a:r>
              <a:rPr lang="en" dirty="0" smtClean="0"/>
              <a:t>  </a:t>
            </a:r>
            <a:r>
              <a:rPr lang="en" sz="4000" dirty="0" smtClean="0"/>
              <a:t>Giving a classy look to your walls and having your own growing garden even if you live in a tiny urban space. You can enjoy more benefits if you build your living walls. When building living walls, you have to keep in mind the following:</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GARDENING</a:t>
            </a:r>
            <a:endParaRPr lang="en-US" dirty="0"/>
          </a:p>
        </p:txBody>
      </p:sp>
      <p:sp>
        <p:nvSpPr>
          <p:cNvPr id="4" name="TextBox 3"/>
          <p:cNvSpPr txBox="1"/>
          <p:nvPr/>
        </p:nvSpPr>
        <p:spPr>
          <a:xfrm>
            <a:off x="609600" y="1524000"/>
            <a:ext cx="7924800" cy="3785652"/>
          </a:xfrm>
          <a:prstGeom prst="rect">
            <a:avLst/>
          </a:prstGeom>
          <a:noFill/>
        </p:spPr>
        <p:txBody>
          <a:bodyPr wrap="square" rtlCol="0">
            <a:spAutoFit/>
          </a:bodyPr>
          <a:lstStyle/>
          <a:p>
            <a:r>
              <a:rPr lang="en" sz="4000" dirty="0" smtClean="0"/>
              <a:t>If you live in an urban area, you might not have much fertile soil to work with. Vertical wall planters are the best solution for this. Vertical wall planters can be used indoors and outdoors. </a:t>
            </a:r>
            <a:endParaRPr lang="en-US" sz="4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LIVING WALLS</a:t>
            </a:r>
            <a:endParaRPr lang="en-US" dirty="0"/>
          </a:p>
        </p:txBody>
      </p:sp>
      <p:sp>
        <p:nvSpPr>
          <p:cNvPr id="3" name="Content Placeholder 2"/>
          <p:cNvSpPr>
            <a:spLocks noGrp="1"/>
          </p:cNvSpPr>
          <p:nvPr>
            <p:ph idx="1"/>
          </p:nvPr>
        </p:nvSpPr>
        <p:spPr>
          <a:xfrm>
            <a:off x="457200" y="1752600"/>
            <a:ext cx="8229600" cy="4373563"/>
          </a:xfrm>
        </p:spPr>
        <p:txBody>
          <a:bodyPr/>
          <a:lstStyle/>
          <a:p>
            <a:pPr>
              <a:buNone/>
            </a:pPr>
            <a:r>
              <a:rPr lang="en" sz="3600" dirty="0" smtClean="0"/>
              <a:t>   Locate your living walls where it will receive enough sunlight. If you are building indoor living walls, be sure to place it near a window or have the right grow lights installed for them. Natural or artificial light are essential for plants to continue to grow and not wither quickly</a:t>
            </a:r>
            <a:r>
              <a:rPr lang="en" dirty="0" smtClean="0"/>
              <a:t>.</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LIVING WALLS</a:t>
            </a:r>
            <a:endParaRPr lang="en-US" dirty="0"/>
          </a:p>
        </p:txBody>
      </p:sp>
      <p:sp>
        <p:nvSpPr>
          <p:cNvPr id="5" name="Shape 92"/>
          <p:cNvSpPr/>
          <p:nvPr/>
        </p:nvSpPr>
        <p:spPr>
          <a:xfrm>
            <a:off x="1066800" y="1676400"/>
            <a:ext cx="6808524" cy="4739099"/>
          </a:xfrm>
          <a:prstGeom prst="rect">
            <a:avLst/>
          </a:prstGeom>
          <a:blipFill>
            <a:blip r:embed="rId2" cstate="print"/>
            <a:stretch>
              <a:fillRect/>
            </a:stretch>
          </a:blipFill>
          <a:ln>
            <a:noFill/>
          </a:ln>
        </p:spPr>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LIVING WALLS</a:t>
            </a:r>
            <a:endParaRPr lang="en-US" dirty="0"/>
          </a:p>
        </p:txBody>
      </p:sp>
      <p:sp>
        <p:nvSpPr>
          <p:cNvPr id="5" name="Shape 53"/>
          <p:cNvSpPr/>
          <p:nvPr/>
        </p:nvSpPr>
        <p:spPr>
          <a:xfrm>
            <a:off x="1752600" y="1676400"/>
            <a:ext cx="7010400" cy="4572000"/>
          </a:xfrm>
          <a:prstGeom prst="rect">
            <a:avLst/>
          </a:prstGeom>
          <a:blipFill>
            <a:blip r:embed="rId2" cstate="print"/>
            <a:stretch>
              <a:fillRect/>
            </a:stretch>
          </a:blipFill>
          <a:ln>
            <a:noFill/>
          </a:ln>
        </p:spPr>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LIVING WALLS</a:t>
            </a:r>
            <a:endParaRPr lang="en-US" dirty="0"/>
          </a:p>
        </p:txBody>
      </p:sp>
      <p:pic>
        <p:nvPicPr>
          <p:cNvPr id="13314" name="Picture 2" descr="http://ts1.mm.bing.net/th?id=H.4800588976227980&amp;pid=1.7"/>
          <p:cNvPicPr>
            <a:picLocks noChangeAspect="1" noChangeArrowheads="1"/>
          </p:cNvPicPr>
          <p:nvPr/>
        </p:nvPicPr>
        <p:blipFill>
          <a:blip r:embed="rId2" cstate="print"/>
          <a:srcRect/>
          <a:stretch>
            <a:fillRect/>
          </a:stretch>
        </p:blipFill>
        <p:spPr bwMode="auto">
          <a:xfrm>
            <a:off x="2133600" y="1600200"/>
            <a:ext cx="3819525" cy="50927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http://coolshire.com/wp-content/uploads/2011/11/Vertical-Gardening.jpg"/>
          <p:cNvPicPr>
            <a:picLocks noChangeAspect="1" noChangeArrowheads="1"/>
          </p:cNvPicPr>
          <p:nvPr/>
        </p:nvPicPr>
        <p:blipFill>
          <a:blip r:embed="rId2" cstate="print"/>
          <a:srcRect/>
          <a:stretch>
            <a:fillRect/>
          </a:stretch>
        </p:blipFill>
        <p:spPr bwMode="auto">
          <a:xfrm>
            <a:off x="1371600" y="1905000"/>
            <a:ext cx="6041351" cy="460072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8000" dirty="0" smtClean="0"/>
          </a:p>
          <a:p>
            <a:r>
              <a:rPr lang="en-US" sz="8000" dirty="0" smtClean="0"/>
              <a:t>ANY QUESTIONS</a:t>
            </a:r>
            <a:endParaRPr lang="en-US" sz="8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endParaRPr lang="en-US" sz="8000" dirty="0" smtClean="0"/>
          </a:p>
          <a:p>
            <a:pPr algn="ctr">
              <a:buNone/>
            </a:pPr>
            <a:r>
              <a:rPr lang="en-US" sz="8000" dirty="0" smtClean="0"/>
              <a:t>THANK YOU</a:t>
            </a:r>
            <a:endParaRPr lang="en-US" sz="8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GARDENING</a:t>
            </a:r>
            <a:endParaRPr lang="en-US" dirty="0"/>
          </a:p>
        </p:txBody>
      </p:sp>
      <p:sp>
        <p:nvSpPr>
          <p:cNvPr id="4" name="TextBox 3"/>
          <p:cNvSpPr txBox="1"/>
          <p:nvPr/>
        </p:nvSpPr>
        <p:spPr>
          <a:xfrm>
            <a:off x="1066800" y="1600200"/>
            <a:ext cx="7620000" cy="3785652"/>
          </a:xfrm>
          <a:prstGeom prst="rect">
            <a:avLst/>
          </a:prstGeom>
          <a:noFill/>
        </p:spPr>
        <p:txBody>
          <a:bodyPr wrap="square" rtlCol="0">
            <a:spAutoFit/>
          </a:bodyPr>
          <a:lstStyle/>
          <a:p>
            <a:r>
              <a:rPr lang="en" sz="4000" dirty="0" smtClean="0"/>
              <a:t>They also make watering plants easier. There are a variety of vertical wall planters you can choose from when building your living wall. Listed below are some examples.</a:t>
            </a:r>
            <a:endParaRPr lang="en-US"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GARDENING</a:t>
            </a:r>
            <a:endParaRPr lang="en-US" dirty="0"/>
          </a:p>
        </p:txBody>
      </p:sp>
      <p:sp>
        <p:nvSpPr>
          <p:cNvPr id="4" name="TextBox 3"/>
          <p:cNvSpPr txBox="1"/>
          <p:nvPr/>
        </p:nvSpPr>
        <p:spPr>
          <a:xfrm>
            <a:off x="762000" y="1752600"/>
            <a:ext cx="7315200" cy="3785652"/>
          </a:xfrm>
          <a:prstGeom prst="rect">
            <a:avLst/>
          </a:prstGeom>
          <a:noFill/>
        </p:spPr>
        <p:txBody>
          <a:bodyPr wrap="square" rtlCol="0">
            <a:spAutoFit/>
          </a:bodyPr>
          <a:lstStyle/>
          <a:p>
            <a:pPr lvl="0"/>
            <a:r>
              <a:rPr lang="en" sz="4800" dirty="0" smtClean="0"/>
              <a:t>Added Privacy: </a:t>
            </a:r>
          </a:p>
          <a:p>
            <a:pPr lvl="0"/>
            <a:r>
              <a:rPr lang="en" sz="4800" dirty="0" smtClean="0"/>
              <a:t>Vertical planters can act as a privacy screen or a cover for a hole in the wall. </a:t>
            </a:r>
            <a:endParaRPr lang="en" sz="4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GARDENING</a:t>
            </a:r>
            <a:endParaRPr lang="en-US" dirty="0"/>
          </a:p>
        </p:txBody>
      </p:sp>
      <p:sp>
        <p:nvSpPr>
          <p:cNvPr id="4" name="TextBox 3"/>
          <p:cNvSpPr txBox="1"/>
          <p:nvPr/>
        </p:nvSpPr>
        <p:spPr>
          <a:xfrm>
            <a:off x="838200" y="1676400"/>
            <a:ext cx="8001000" cy="3477875"/>
          </a:xfrm>
          <a:prstGeom prst="rect">
            <a:avLst/>
          </a:prstGeom>
          <a:noFill/>
        </p:spPr>
        <p:txBody>
          <a:bodyPr wrap="square" rtlCol="0">
            <a:spAutoFit/>
          </a:bodyPr>
          <a:lstStyle/>
          <a:p>
            <a:pPr lvl="0"/>
            <a:r>
              <a:rPr lang="en" sz="4400" dirty="0" smtClean="0"/>
              <a:t>There is no limit to the design and style of vertical planters. Vertical planters add aesthetics to your home. They offer a lot more benefits including:</a:t>
            </a:r>
            <a:endParaRPr lang="en" sz="4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GARDENING</a:t>
            </a:r>
            <a:endParaRPr lang="en-US" dirty="0"/>
          </a:p>
        </p:txBody>
      </p:sp>
      <p:sp>
        <p:nvSpPr>
          <p:cNvPr id="4" name="TextBox 3"/>
          <p:cNvSpPr txBox="1"/>
          <p:nvPr/>
        </p:nvSpPr>
        <p:spPr>
          <a:xfrm>
            <a:off x="1219200" y="1752600"/>
            <a:ext cx="7162800" cy="4154984"/>
          </a:xfrm>
          <a:prstGeom prst="rect">
            <a:avLst/>
          </a:prstGeom>
          <a:noFill/>
        </p:spPr>
        <p:txBody>
          <a:bodyPr wrap="square" rtlCol="0">
            <a:spAutoFit/>
          </a:bodyPr>
          <a:lstStyle/>
          <a:p>
            <a:r>
              <a:rPr lang="en" sz="4400" dirty="0" smtClean="0"/>
              <a:t>Vertical gardening systems allow you to grow flowers, herbs and vegetables. Lettuce is a common choice to plant in a vertical gardening system. </a:t>
            </a:r>
            <a:endParaRPr lang="en-US" sz="4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GARDENING</a:t>
            </a:r>
            <a:endParaRPr lang="en-US" dirty="0"/>
          </a:p>
        </p:txBody>
      </p:sp>
      <p:sp>
        <p:nvSpPr>
          <p:cNvPr id="3" name="Content Placeholder 2"/>
          <p:cNvSpPr>
            <a:spLocks noGrp="1"/>
          </p:cNvSpPr>
          <p:nvPr>
            <p:ph idx="1"/>
          </p:nvPr>
        </p:nvSpPr>
        <p:spPr/>
        <p:txBody>
          <a:bodyPr/>
          <a:lstStyle/>
          <a:p>
            <a:pPr>
              <a:buNone/>
            </a:pPr>
            <a:r>
              <a:rPr lang="en" sz="4400" dirty="0" smtClean="0"/>
              <a:t>   Imagine being able to harvest your own fruits and vegetables knowing that they are free from chemicals and commercial pesticides. Wouldn't that be a delight?</a:t>
            </a:r>
            <a:endParaRPr lang="en-US" sz="4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Nature green</Template>
  <TotalTime>233</TotalTime>
  <Words>779</Words>
  <Application>Microsoft Office PowerPoint</Application>
  <PresentationFormat>On-screen Show (4:3)</PresentationFormat>
  <Paragraphs>68</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佈景主題</vt:lpstr>
      <vt:lpstr>VERTICAL GARDENING</vt:lpstr>
      <vt:lpstr>WHY VERTICAL GARDEN?</vt:lpstr>
      <vt:lpstr>VERTICAL GARDENING</vt:lpstr>
      <vt:lpstr>VERTICAL GARDENING</vt:lpstr>
      <vt:lpstr>VERTICAL GARDENING</vt:lpstr>
      <vt:lpstr>VERTICAL GARDENING</vt:lpstr>
      <vt:lpstr>VERTICAL GARDENING</vt:lpstr>
      <vt:lpstr>VERTICAL GARDENING</vt:lpstr>
      <vt:lpstr>VERTICAL GARDENING</vt:lpstr>
      <vt:lpstr>VERTICAL GARDENING</vt:lpstr>
      <vt:lpstr>BUILD YOU OWN</vt:lpstr>
      <vt:lpstr>THINGS YOU NEED</vt:lpstr>
      <vt:lpstr>MAKING THE FRAME</vt:lpstr>
      <vt:lpstr>FIXING PVC SHEET TO THE WALL</vt:lpstr>
      <vt:lpstr>VERTICAL GARDENING</vt:lpstr>
      <vt:lpstr>VERTICAL GARDENING</vt:lpstr>
      <vt:lpstr>VERTICAL GARDENING</vt:lpstr>
      <vt:lpstr>Slide 18</vt:lpstr>
      <vt:lpstr>VERTICAL GARDENING</vt:lpstr>
      <vt:lpstr>VERTICAL GARDENING</vt:lpstr>
      <vt:lpstr>VERTICAL GARDENING</vt:lpstr>
      <vt:lpstr>VERTICAL GARDENING</vt:lpstr>
      <vt:lpstr>VERTICAL GARDENING</vt:lpstr>
      <vt:lpstr>VERTICAL GARDENING</vt:lpstr>
      <vt:lpstr>VERTICAL GARDENING</vt:lpstr>
      <vt:lpstr>VERTICAL GARDENING</vt:lpstr>
      <vt:lpstr>VERTICAL GARDEN</vt:lpstr>
      <vt:lpstr>PLANNING</vt:lpstr>
      <vt:lpstr>PLANNING CONTD.</vt:lpstr>
      <vt:lpstr>VERTICAL GARDEN</vt:lpstr>
      <vt:lpstr>VERTICAL GARDENING PLANS</vt:lpstr>
      <vt:lpstr>VERTICAL GARDENING </vt:lpstr>
      <vt:lpstr>VERTICAL GARDEN</vt:lpstr>
      <vt:lpstr>Plant Pockets </vt:lpstr>
      <vt:lpstr>Plant Pockets</vt:lpstr>
      <vt:lpstr>Slide 36</vt:lpstr>
      <vt:lpstr>LIVING WALLS</vt:lpstr>
      <vt:lpstr>LIVING WALLS</vt:lpstr>
      <vt:lpstr>LIVING WALLS</vt:lpstr>
      <vt:lpstr>LIVING WALLS</vt:lpstr>
      <vt:lpstr>LIVING WALLS</vt:lpstr>
      <vt:lpstr>LIVING WALLS</vt:lpstr>
      <vt:lpstr>LIVING WALLS</vt:lpstr>
      <vt:lpstr>Slide 44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VERTICAL GARDENING</dc:title>
  <dc:creator>S K Bhandari</dc:creator>
  <cp:lastModifiedBy>S K Bhandari</cp:lastModifiedBy>
  <cp:revision>26</cp:revision>
  <dcterms:created xsi:type="dcterms:W3CDTF">2013-04-11T13:20:46Z</dcterms:created>
  <dcterms:modified xsi:type="dcterms:W3CDTF">2013-04-12T12:15:21Z</dcterms:modified>
</cp:coreProperties>
</file>